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59" r:id="rId3"/>
    <p:sldId id="258" r:id="rId4"/>
    <p:sldId id="260" r:id="rId5"/>
    <p:sldId id="261" r:id="rId6"/>
    <p:sldId id="262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B446"/>
    <a:srgbClr val="78A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70" d="100"/>
          <a:sy n="70" d="100"/>
        </p:scale>
        <p:origin x="-1374" y="138"/>
      </p:cViewPr>
      <p:guideLst>
        <p:guide orient="horz" pos="2296"/>
        <p:guide pos="31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-3834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377B96-A122-4F94-9DF8-59212435A44C}" type="datetimeFigureOut">
              <a:rPr lang="fr-FR" smtClean="0"/>
              <a:t>12/05/2017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FAD55-3ED4-4110-A032-9D3483063E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42913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53AE49-B8C7-4DA4-A937-BD215DB148E3}" type="datetimeFigureOut">
              <a:rPr lang="fr-FR" smtClean="0"/>
              <a:t>12/05/2017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527A-1CAB-453D-96FC-4F013B065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6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RHAT page accue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55776" y="3429001"/>
            <a:ext cx="6552728" cy="792088"/>
          </a:xfrm>
        </p:spPr>
        <p:txBody>
          <a:bodyPr lIns="0" tIns="0" rIns="0" bIns="0" anchor="t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555776" y="4797152"/>
            <a:ext cx="6552728" cy="1152128"/>
          </a:xfrm>
        </p:spPr>
        <p:txBody>
          <a:bodyPr lIns="0" tIns="0" rIns="0" bIns="0" anchor="t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935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HAT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A85C7-10C6-4B5B-9C1D-815F1CDCA524}" type="datetime1">
              <a:rPr lang="fr-FR" smtClean="0"/>
              <a:t>12/05/2017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1043608" y="1153616"/>
            <a:ext cx="8100392" cy="508369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5pPr>
              <a:defRPr/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474159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HAT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C4051-A82D-4C95-8767-AE87A5769482}" type="datetime1">
              <a:rPr lang="fr-FR" smtClean="0"/>
              <a:t>12/05/2017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791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RHAT 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D63CA-BAC8-40B8-B39B-0ECEEDE7752F}" type="datetime1">
              <a:rPr lang="fr-FR" smtClean="0"/>
              <a:t>12/05/2017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35496" y="620688"/>
            <a:ext cx="100811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smtClean="0">
                <a:latin typeface="Freestyle Script" panose="030804020302050B0404" pitchFamily="66" charset="0"/>
              </a:rPr>
              <a:t>Le soldat est notre exigence</a:t>
            </a:r>
            <a:endParaRPr lang="fr-FR" sz="1100" dirty="0">
              <a:latin typeface="Freestyle Script" panose="030804020302050B0404" pitchFamily="66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5" y="44624"/>
            <a:ext cx="388195" cy="540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50400" y="786482"/>
            <a:ext cx="957600" cy="32400"/>
          </a:xfrm>
          <a:prstGeom prst="rect">
            <a:avLst/>
          </a:prstGeom>
          <a:solidFill>
            <a:srgbClr val="78A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11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RHAT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81FA0-AF30-49C8-AB72-BA2A7E349B8F}" type="datetime1">
              <a:rPr lang="fr-FR" smtClean="0"/>
              <a:t>12/05/2017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22227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RHAT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6644E-9BD4-4413-A7AF-609284B23992}" type="datetime1">
              <a:rPr lang="fr-FR" smtClean="0"/>
              <a:t>12/05/2017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43446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RHAT 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8762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187624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F9C38-C448-4083-9E3E-DDFB5B93259F}" type="datetime1">
              <a:rPr lang="fr-FR" smtClean="0"/>
              <a:t>12/05/2017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01788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RHAT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43607" y="1600200"/>
            <a:ext cx="39080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34607" y="1600200"/>
            <a:ext cx="390804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3DE7E-C4D8-4B21-86EB-4E8A9E17C6A2}" type="datetime1">
              <a:rPr lang="fr-FR" smtClean="0"/>
              <a:t>12/05/2017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21896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DRHAT 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3608" y="1535113"/>
            <a:ext cx="387548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043608" y="2174875"/>
            <a:ext cx="387548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231498" y="1535113"/>
            <a:ext cx="387700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231498" y="2174875"/>
            <a:ext cx="387700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81EED-4380-49C2-A8B7-24014373190B}" type="datetime1">
              <a:rPr lang="fr-FR" smtClean="0"/>
              <a:t>12/05/2017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75240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RHAT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284360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76620" y="404664"/>
            <a:ext cx="4831884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043608" y="1566714"/>
            <a:ext cx="284360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7AD30-D510-4104-9E5C-2B49F9D21FAF}" type="datetime1">
              <a:rPr lang="fr-FR" smtClean="0"/>
              <a:t>12/05/2017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6618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DRHAT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53952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253952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253952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2FAE4-6329-44EC-986A-D812EC7E9D00}" type="datetime1">
              <a:rPr lang="fr-FR" smtClean="0"/>
              <a:t>12/05/2017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444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DRHAT 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043608" y="1484784"/>
            <a:ext cx="8064896" cy="4525963"/>
          </a:xfrm>
        </p:spPr>
        <p:txBody>
          <a:bodyPr vert="eaVert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3959-AE57-45D6-A563-0DC7AA4DE3B6}" type="datetime1">
              <a:rPr lang="fr-FR" smtClean="0"/>
              <a:t>12/05/2017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36599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DRHAT 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979096" y="476672"/>
            <a:ext cx="2057400" cy="5851525"/>
          </a:xfrm>
        </p:spPr>
        <p:txBody>
          <a:bodyPr vert="eaVert"/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043608" y="476672"/>
            <a:ext cx="5783088" cy="5851525"/>
          </a:xfrm>
        </p:spPr>
        <p:txBody>
          <a:bodyPr vert="eaVert"/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1BBFC-3EFC-4C99-847F-F7600D27C4DF}" type="datetime1">
              <a:rPr lang="fr-FR" smtClean="0"/>
              <a:t>12/05/2017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80435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043608" y="0"/>
            <a:ext cx="8099586" cy="69269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43608" y="705326"/>
            <a:ext cx="8100392" cy="589202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691680" y="6597352"/>
            <a:ext cx="936104" cy="260648"/>
          </a:xfrm>
          <a:prstGeom prst="rect">
            <a:avLst/>
          </a:prstGeom>
        </p:spPr>
        <p:txBody>
          <a:bodyPr vert="horz" lIns="72000" tIns="46800" rIns="72000" bIns="4680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84560-5AA3-4012-A690-F6152C5389C3}" type="datetime1">
              <a:rPr lang="fr-FR" smtClean="0"/>
              <a:t>12/05/2017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627784" y="6597352"/>
            <a:ext cx="6516216" cy="260648"/>
          </a:xfrm>
          <a:prstGeom prst="rect">
            <a:avLst/>
          </a:prstGeom>
        </p:spPr>
        <p:txBody>
          <a:bodyPr vert="horz" lIns="72000" tIns="46800" rIns="72000" bIns="46800" rtlCol="0" anchor="ctr"/>
          <a:lstStyle>
            <a:lvl1pPr algn="r">
              <a:defRPr sz="800" i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043608" y="6597352"/>
            <a:ext cx="648072" cy="260648"/>
          </a:xfrm>
          <a:prstGeom prst="rect">
            <a:avLst/>
          </a:prstGeom>
        </p:spPr>
        <p:txBody>
          <a:bodyPr vert="horz" lIns="72000" tIns="46800" rIns="72000" bIns="4680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26F6C-E6B3-44D6-81EA-A0955B6A70F7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ZoneTexte 6"/>
          <p:cNvSpPr txBox="1"/>
          <p:nvPr userDrawn="1"/>
        </p:nvSpPr>
        <p:spPr>
          <a:xfrm>
            <a:off x="35496" y="620688"/>
            <a:ext cx="1008112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fr-FR" sz="1100" dirty="0" smtClean="0">
                <a:latin typeface="Freestyle Script" panose="030804020302050B0404" pitchFamily="66" charset="0"/>
              </a:rPr>
              <a:t>Le soldat est notre exigence</a:t>
            </a:r>
            <a:endParaRPr lang="fr-FR" sz="1100" dirty="0">
              <a:latin typeface="Freestyle Script" panose="030804020302050B0404" pitchFamily="66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15" y="44624"/>
            <a:ext cx="388195" cy="54000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50400" y="786482"/>
            <a:ext cx="957600" cy="32400"/>
          </a:xfrm>
          <a:prstGeom prst="rect">
            <a:avLst/>
          </a:prstGeom>
          <a:solidFill>
            <a:srgbClr val="78A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2503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5" r:id="rId5"/>
    <p:sldLayoutId id="2147483650" r:id="rId6"/>
    <p:sldLayoutId id="2147483651" r:id="rId7"/>
    <p:sldLayoutId id="2147483652" r:id="rId8"/>
    <p:sldLayoutId id="2147483653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3400" b="1" kern="1200" baseline="0">
          <a:solidFill>
            <a:srgbClr val="AAB446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spcBef>
          <a:spcPct val="20000"/>
        </a:spcBef>
        <a:buClr>
          <a:schemeClr val="tx1"/>
        </a:buClr>
        <a:buSzPct val="130000"/>
        <a:buFont typeface="Arial" panose="020B0604020202020204" pitchFamily="34" charset="0"/>
        <a:buChar char="•"/>
        <a:defRPr sz="25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Réunion promotion Grande Armée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13 mai 2017</a:t>
            </a:r>
          </a:p>
          <a:p>
            <a:endParaRPr lang="fr-FR" dirty="0"/>
          </a:p>
        </p:txBody>
      </p:sp>
      <p:pic>
        <p:nvPicPr>
          <p:cNvPr id="1026" name="Picture 2" descr="E:\personnel\Grande Armée\insigne promo en 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24314"/>
            <a:ext cx="1449338" cy="28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Dôme couleu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6266"/>
            <a:ext cx="142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5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5868144" y="6597352"/>
            <a:ext cx="3275856" cy="260648"/>
          </a:xfrm>
        </p:spPr>
        <p:txBody>
          <a:bodyPr/>
          <a:lstStyle/>
          <a:p>
            <a:r>
              <a:rPr lang="fr-FR" dirty="0" smtClean="0"/>
              <a:t>Réunion promotion grande armée ―  13/05/2017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2</a:t>
            </a:fld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425575"/>
            <a:ext cx="6657975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E:\personnel\Grande Armée\insigne promo en jp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501008"/>
            <a:ext cx="1449338" cy="28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Dôme couleu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6266"/>
            <a:ext cx="142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58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5868144" y="6597352"/>
            <a:ext cx="3275856" cy="260648"/>
          </a:xfrm>
        </p:spPr>
        <p:txBody>
          <a:bodyPr/>
          <a:lstStyle/>
          <a:p>
            <a:r>
              <a:rPr lang="fr-FR" dirty="0" smtClean="0"/>
              <a:t>Réunion promotion grande armée ―  13/05/2017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3</a:t>
            </a:fld>
            <a:endParaRPr lang="fr-FR" dirty="0" smtClean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501008"/>
            <a:ext cx="5956300" cy="29384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742" y="332656"/>
            <a:ext cx="5956300" cy="29384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E:\personnel\Grande Armée\insigne promo en jp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115017"/>
            <a:ext cx="1449338" cy="28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Dôme couleur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76672"/>
            <a:ext cx="142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22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4</a:t>
            </a:fld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975368" y="116632"/>
            <a:ext cx="46085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Ave Grognards !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 smtClean="0"/>
              <a:t>Avant </a:t>
            </a:r>
            <a:r>
              <a:rPr lang="fr-FR" sz="1600" dirty="0"/>
              <a:t>retrouvaille avec vous vieilles canailles</a:t>
            </a:r>
          </a:p>
          <a:p>
            <a:r>
              <a:rPr lang="fr-FR" sz="1600" dirty="0"/>
              <a:t>J’avais besoin de mettre certaine pagaille,</a:t>
            </a:r>
          </a:p>
          <a:p>
            <a:r>
              <a:rPr lang="fr-FR" sz="1600" dirty="0"/>
              <a:t>Pour préchauffer salle et égayer matinée</a:t>
            </a:r>
          </a:p>
          <a:p>
            <a:r>
              <a:rPr lang="fr-FR" sz="1600" dirty="0"/>
              <a:t>Qui s’annonce sérieuse, un tantinet affairée.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 err="1"/>
              <a:t>Systus</a:t>
            </a:r>
            <a:r>
              <a:rPr lang="fr-FR" sz="1600" dirty="0"/>
              <a:t> à une voix près, moins d’une heure,</a:t>
            </a:r>
          </a:p>
          <a:p>
            <a:r>
              <a:rPr lang="fr-FR" sz="1600" dirty="0"/>
              <a:t>Je salue Louis qui l’est depuis avec bonheur.</a:t>
            </a:r>
          </a:p>
          <a:p>
            <a:r>
              <a:rPr lang="fr-FR" sz="1600" dirty="0"/>
              <a:t>Plus que p’tits cos, je viens voir des frères,</a:t>
            </a:r>
          </a:p>
          <a:p>
            <a:r>
              <a:rPr lang="fr-FR" sz="1600" dirty="0"/>
              <a:t>Issus de saint Cyr, notre même maison mère.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Retrouver ces idéaux qui nous animaient</a:t>
            </a:r>
          </a:p>
          <a:p>
            <a:r>
              <a:rPr lang="fr-FR" sz="1600" dirty="0"/>
              <a:t>De servir notre France aimée et partagée,</a:t>
            </a:r>
          </a:p>
          <a:p>
            <a:r>
              <a:rPr lang="fr-FR" sz="1600" dirty="0"/>
              <a:t>Dans des visions diverses mais communes,</a:t>
            </a:r>
          </a:p>
          <a:p>
            <a:r>
              <a:rPr lang="fr-FR" sz="1600" dirty="0"/>
              <a:t>Pour contribuer que notre patrie soit une.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Trente-cinq années ont passé ou presque,</a:t>
            </a:r>
          </a:p>
          <a:p>
            <a:r>
              <a:rPr lang="fr-FR" sz="1600" dirty="0"/>
              <a:t>Aujourd’hui chacun a dessiné sa fresque.</a:t>
            </a:r>
          </a:p>
          <a:p>
            <a:r>
              <a:rPr lang="fr-FR" sz="1600" dirty="0"/>
              <a:t>Tous n’ont pas été logés à même enseigne,</a:t>
            </a:r>
          </a:p>
          <a:p>
            <a:r>
              <a:rPr lang="fr-FR" sz="1600" dirty="0"/>
              <a:t>Mais chacun a travaillé, payé de ses peines.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 Nous avons vu la fin de la </a:t>
            </a:r>
            <a:r>
              <a:rPr lang="fr-FR" sz="1600" dirty="0" err="1"/>
              <a:t>catholaïcité</a:t>
            </a:r>
            <a:r>
              <a:rPr lang="fr-FR" sz="1600" dirty="0"/>
              <a:t>, </a:t>
            </a:r>
          </a:p>
          <a:p>
            <a:r>
              <a:rPr lang="fr-FR" sz="1600" dirty="0"/>
              <a:t>Qui fut terreau en France, de fraternité.</a:t>
            </a:r>
          </a:p>
          <a:p>
            <a:r>
              <a:rPr lang="fr-FR" sz="1600" dirty="0"/>
              <a:t>L’égalité des diversités ébranle la liberté.</a:t>
            </a:r>
          </a:p>
          <a:p>
            <a:r>
              <a:rPr lang="fr-FR" sz="1600" dirty="0"/>
              <a:t>Plus que jamais, il faut bonnes volontés,</a:t>
            </a:r>
          </a:p>
          <a:p>
            <a:r>
              <a:rPr lang="fr-FR" sz="1600" dirty="0"/>
              <a:t> 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4791792" y="362532"/>
            <a:ext cx="4608512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 </a:t>
            </a:r>
          </a:p>
          <a:p>
            <a:r>
              <a:rPr lang="fr-FR" sz="1600" dirty="0"/>
              <a:t>Mettant leurs égos au service des égaux,</a:t>
            </a:r>
          </a:p>
          <a:p>
            <a:r>
              <a:rPr lang="fr-FR" sz="1600" dirty="0"/>
              <a:t>Du bien commun et de tous les </a:t>
            </a:r>
            <a:r>
              <a:rPr lang="fr-FR" sz="1600" dirty="0" err="1"/>
              <a:t>filliots</a:t>
            </a:r>
            <a:r>
              <a:rPr lang="fr-FR" sz="1600" dirty="0"/>
              <a:t>.</a:t>
            </a:r>
          </a:p>
          <a:p>
            <a:r>
              <a:rPr lang="fr-FR" sz="1600" dirty="0"/>
              <a:t>Car mieux et plus que le seul intérêt général,</a:t>
            </a:r>
          </a:p>
          <a:p>
            <a:r>
              <a:rPr lang="fr-FR" sz="1600" dirty="0"/>
              <a:t>Le bien commun se soucie surtout du collatéral.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Partout la préférence des faibles ou des fragiles,</a:t>
            </a:r>
          </a:p>
          <a:p>
            <a:r>
              <a:rPr lang="fr-FR" sz="1600" dirty="0"/>
              <a:t>Interdit le chaos</a:t>
            </a:r>
            <a:r>
              <a:rPr lang="fr-FR" sz="1600" baseline="30000" dirty="0"/>
              <a:t>1</a:t>
            </a:r>
            <a:r>
              <a:rPr lang="fr-FR" sz="1600" dirty="0"/>
              <a:t> en campagne comme en ville.</a:t>
            </a:r>
          </a:p>
          <a:p>
            <a:r>
              <a:rPr lang="fr-FR" sz="1600" dirty="0"/>
              <a:t>Au nom du bonheur, l’intérêt naturel de la France </a:t>
            </a:r>
          </a:p>
          <a:p>
            <a:r>
              <a:rPr lang="fr-FR" sz="1600" dirty="0"/>
              <a:t>Commande de donner au monde de l’Espérance.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La grande muette s’est tue. Elle voit le pire.</a:t>
            </a:r>
          </a:p>
          <a:p>
            <a:r>
              <a:rPr lang="fr-FR" sz="1600" dirty="0"/>
              <a:t>Elle sait. Or ses principes commandent d’agir. </a:t>
            </a:r>
          </a:p>
          <a:p>
            <a:r>
              <a:rPr lang="fr-FR" sz="1600" dirty="0"/>
              <a:t>C’est difficile. Contraire à sa vision de loyauté,</a:t>
            </a:r>
          </a:p>
          <a:p>
            <a:r>
              <a:rPr lang="fr-FR" sz="1600" dirty="0"/>
              <a:t>Si aux princes plus qu’aux peuples, elle est dévouée. 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Le XXIème siècle ne sera pas spirituel !</a:t>
            </a:r>
          </a:p>
          <a:p>
            <a:r>
              <a:rPr lang="fr-FR" sz="1600" dirty="0"/>
              <a:t>Mais guerrier</a:t>
            </a:r>
            <a:r>
              <a:rPr lang="fr-FR" sz="1600" baseline="30000" dirty="0"/>
              <a:t>2</a:t>
            </a:r>
            <a:r>
              <a:rPr lang="fr-FR" sz="1600" dirty="0"/>
              <a:t>, politique puis spirituel !</a:t>
            </a:r>
          </a:p>
          <a:p>
            <a:r>
              <a:rPr lang="fr-FR" sz="1600" dirty="0"/>
              <a:t>Notre génération a connu des victoires.</a:t>
            </a:r>
          </a:p>
          <a:p>
            <a:r>
              <a:rPr lang="fr-FR" sz="1600" dirty="0"/>
              <a:t>Pour qui furent-elles visions d’espoir ?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La Paix est de loin le plus grand des biens</a:t>
            </a:r>
            <a:r>
              <a:rPr lang="fr-FR" sz="1600" baseline="30000" dirty="0"/>
              <a:t>3</a:t>
            </a:r>
            <a:r>
              <a:rPr lang="fr-FR" sz="1600" dirty="0"/>
              <a:t>,</a:t>
            </a:r>
          </a:p>
          <a:p>
            <a:r>
              <a:rPr lang="fr-FR" sz="1600" dirty="0"/>
              <a:t>Pour n’être pas laissée qu’aux politiciens.</a:t>
            </a:r>
          </a:p>
          <a:p>
            <a:r>
              <a:rPr lang="fr-FR" sz="1600" dirty="0"/>
              <a:t>La France s’engage sur tous les continents.</a:t>
            </a:r>
          </a:p>
          <a:p>
            <a:r>
              <a:rPr lang="fr-FR" sz="1600" dirty="0"/>
              <a:t>Elle accueille d’eux, agissant tel un aimant.</a:t>
            </a:r>
          </a:p>
          <a:p>
            <a:r>
              <a:rPr lang="fr-FR" sz="1600" dirty="0"/>
              <a:t> 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084168" y="116632"/>
            <a:ext cx="25202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i="1" dirty="0"/>
              <a:t>Olivier de </a:t>
            </a:r>
            <a:r>
              <a:rPr lang="fr-FR" sz="1600" i="1" dirty="0" err="1" smtClean="0"/>
              <a:t>Durat</a:t>
            </a:r>
            <a:endParaRPr lang="fr-FR" sz="1600" i="1" dirty="0"/>
          </a:p>
        </p:txBody>
      </p:sp>
      <p:cxnSp>
        <p:nvCxnSpPr>
          <p:cNvPr id="8" name="Connecteur droit 7"/>
          <p:cNvCxnSpPr/>
          <p:nvPr/>
        </p:nvCxnSpPr>
        <p:spPr>
          <a:xfrm flipH="1">
            <a:off x="4743312" y="548680"/>
            <a:ext cx="75776" cy="612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1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5</a:t>
            </a:fld>
            <a:endParaRPr lang="fr-FR" dirty="0" smtClean="0"/>
          </a:p>
        </p:txBody>
      </p:sp>
      <p:sp>
        <p:nvSpPr>
          <p:cNvPr id="4" name="ZoneTexte 3"/>
          <p:cNvSpPr txBox="1"/>
          <p:nvPr/>
        </p:nvSpPr>
        <p:spPr>
          <a:xfrm>
            <a:off x="1115616" y="362532"/>
            <a:ext cx="46085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smtClean="0"/>
              <a:t>Ses </a:t>
            </a:r>
            <a:r>
              <a:rPr lang="fr-FR" sz="1600" dirty="0"/>
              <a:t>racines (JC et GR</a:t>
            </a:r>
            <a:r>
              <a:rPr lang="fr-FR" sz="1600" baseline="30000" dirty="0"/>
              <a:t>4)</a:t>
            </a:r>
            <a:r>
              <a:rPr lang="fr-FR" sz="1600" dirty="0"/>
              <a:t> sont profondes, millénaires,</a:t>
            </a:r>
          </a:p>
          <a:p>
            <a:r>
              <a:rPr lang="fr-FR" sz="1600" dirty="0"/>
              <a:t>Ses trois lignes (RER</a:t>
            </a:r>
            <a:r>
              <a:rPr lang="fr-FR" sz="1600" baseline="30000" dirty="0"/>
              <a:t>5</a:t>
            </a:r>
            <a:r>
              <a:rPr lang="fr-FR" sz="1600" dirty="0"/>
              <a:t>) sont au moins bi-séculaires.</a:t>
            </a:r>
          </a:p>
          <a:p>
            <a:r>
              <a:rPr lang="fr-FR" sz="1600" dirty="0"/>
              <a:t>N’ayons pas peur. Du nouveau et des nouveaux.</a:t>
            </a:r>
          </a:p>
          <a:p>
            <a:r>
              <a:rPr lang="fr-FR" sz="1600" dirty="0"/>
              <a:t>Si comme à Cyr, on les met au creuset</a:t>
            </a:r>
            <a:r>
              <a:rPr lang="fr-FR" sz="1600" baseline="30000" dirty="0"/>
              <a:t>6</a:t>
            </a:r>
            <a:r>
              <a:rPr lang="fr-FR" sz="1600" dirty="0"/>
              <a:t> des </a:t>
            </a:r>
            <a:r>
              <a:rPr lang="fr-FR" sz="1600" dirty="0" err="1"/>
              <a:t>filliots</a:t>
            </a:r>
            <a:r>
              <a:rPr lang="fr-FR" sz="1600" dirty="0"/>
              <a:t>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Gardons d’eux, leur meilleur </a:t>
            </a:r>
          </a:p>
          <a:p>
            <a:r>
              <a:rPr lang="fr-FR" sz="1600" dirty="0"/>
              <a:t>Donnons de nous, notre meilleur.</a:t>
            </a:r>
          </a:p>
          <a:p>
            <a:r>
              <a:rPr lang="fr-FR" sz="1600" dirty="0"/>
              <a:t>Croyons en leur attirance pour la France,</a:t>
            </a:r>
          </a:p>
          <a:p>
            <a:r>
              <a:rPr lang="fr-FR" sz="1600" dirty="0"/>
              <a:t>Terre d’amour, qui assimile différences.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Unité ! Unité ! Unité !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Et si ce mot vous déplait,</a:t>
            </a:r>
          </a:p>
          <a:p>
            <a:r>
              <a:rPr lang="fr-FR" sz="1600" dirty="0"/>
              <a:t>N’oubliez pas s’il vous plait :</a:t>
            </a:r>
          </a:p>
          <a:p>
            <a:r>
              <a:rPr lang="fr-FR" sz="1600" dirty="0"/>
              <a:t>Que le lion</a:t>
            </a:r>
            <a:r>
              <a:rPr lang="fr-FR" sz="1600" baseline="30000" dirty="0"/>
              <a:t>7</a:t>
            </a:r>
            <a:r>
              <a:rPr lang="fr-FR" sz="1600" dirty="0"/>
              <a:t> qui se défait du rat,</a:t>
            </a:r>
          </a:p>
          <a:p>
            <a:r>
              <a:rPr lang="fr-FR" sz="1600" dirty="0"/>
              <a:t>Se révèle moins félin que fat</a:t>
            </a:r>
            <a:r>
              <a:rPr lang="fr-FR" sz="1600" baseline="30000" dirty="0"/>
              <a:t>8</a:t>
            </a:r>
            <a:r>
              <a:rPr lang="fr-FR" sz="1600" dirty="0"/>
              <a:t>.</a:t>
            </a:r>
          </a:p>
          <a:p>
            <a:r>
              <a:rPr lang="fr-FR" sz="1600" dirty="0"/>
              <a:t> </a:t>
            </a:r>
          </a:p>
          <a:p>
            <a:r>
              <a:rPr lang="fr-FR" sz="1600" dirty="0"/>
              <a:t>Et j’en profite puisque je parle,</a:t>
            </a:r>
          </a:p>
          <a:p>
            <a:r>
              <a:rPr lang="fr-FR" sz="1600" dirty="0"/>
              <a:t>Pour un grand merci à Jean-Charles.</a:t>
            </a:r>
          </a:p>
          <a:p>
            <a:r>
              <a:rPr lang="fr-FR" sz="1600" dirty="0"/>
              <a:t>(Je sais la rime est facile. Mais méritée !)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 </a:t>
            </a:r>
          </a:p>
          <a:p>
            <a:r>
              <a:rPr lang="fr-FR" sz="1600" dirty="0"/>
              <a:t>Olivier de </a:t>
            </a:r>
            <a:r>
              <a:rPr lang="fr-FR" sz="1600" dirty="0" err="1"/>
              <a:t>Durat</a:t>
            </a:r>
            <a:r>
              <a:rPr lang="fr-FR" sz="1600" dirty="0"/>
              <a:t>,</a:t>
            </a:r>
          </a:p>
          <a:p>
            <a:r>
              <a:rPr lang="fr-FR" sz="1600" dirty="0"/>
              <a:t>« Peux ronger maille. </a:t>
            </a:r>
            <a:r>
              <a:rPr lang="fr-FR" sz="1600" dirty="0" smtClean="0"/>
              <a:t>»</a:t>
            </a:r>
            <a:endParaRPr lang="fr-FR" sz="1600" dirty="0"/>
          </a:p>
          <a:p>
            <a:r>
              <a:rPr lang="fr-FR" sz="1600" dirty="0"/>
              <a:t>Comme sait tout troubadour :</a:t>
            </a:r>
          </a:p>
          <a:p>
            <a:r>
              <a:rPr lang="fr-FR" sz="1600" dirty="0"/>
              <a:t>Le bon Dieu est humour</a:t>
            </a:r>
            <a:r>
              <a:rPr lang="fr-FR" sz="1600" dirty="0" smtClean="0"/>
              <a:t>.</a:t>
            </a:r>
            <a:endParaRPr lang="fr-FR" sz="1600" dirty="0"/>
          </a:p>
        </p:txBody>
      </p:sp>
      <p:sp>
        <p:nvSpPr>
          <p:cNvPr id="5" name="ZoneTexte 4"/>
          <p:cNvSpPr txBox="1"/>
          <p:nvPr/>
        </p:nvSpPr>
        <p:spPr>
          <a:xfrm>
            <a:off x="4644008" y="3868593"/>
            <a:ext cx="46085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aseline="30000" dirty="0" smtClean="0"/>
              <a:t>1</a:t>
            </a:r>
            <a:r>
              <a:rPr lang="fr-FR" sz="1600" dirty="0" smtClean="0"/>
              <a:t> </a:t>
            </a:r>
            <a:r>
              <a:rPr lang="fr-FR" sz="1600" dirty="0"/>
              <a:t>Le chaos n’est jamais un cadeau, ici ou ailleurs.</a:t>
            </a:r>
          </a:p>
          <a:p>
            <a:r>
              <a:rPr lang="fr-FR" sz="1600" baseline="30000" dirty="0"/>
              <a:t>2 </a:t>
            </a:r>
            <a:r>
              <a:rPr lang="fr-FR" sz="1600" dirty="0"/>
              <a:t>Le processus est clairement engagé.</a:t>
            </a:r>
          </a:p>
          <a:p>
            <a:r>
              <a:rPr lang="fr-FR" sz="1600" baseline="30000" dirty="0"/>
              <a:t>3 </a:t>
            </a:r>
            <a:r>
              <a:rPr lang="fr-FR" sz="1600" dirty="0"/>
              <a:t>pour un pays, une patrie, une nation</a:t>
            </a:r>
          </a:p>
          <a:p>
            <a:r>
              <a:rPr lang="fr-FR" sz="1600" baseline="30000" dirty="0"/>
              <a:t>4 </a:t>
            </a:r>
            <a:r>
              <a:rPr lang="fr-FR" sz="1600" dirty="0"/>
              <a:t>JC et GR judéo-chrétiennes et gréco-romaines.</a:t>
            </a:r>
          </a:p>
          <a:p>
            <a:r>
              <a:rPr lang="fr-FR" sz="1600" baseline="30000" dirty="0"/>
              <a:t>5</a:t>
            </a:r>
            <a:r>
              <a:rPr lang="fr-FR" sz="1600" dirty="0"/>
              <a:t> RER Royauté Empire République</a:t>
            </a:r>
          </a:p>
          <a:p>
            <a:r>
              <a:rPr lang="fr-FR" sz="1600" baseline="30000" dirty="0"/>
              <a:t>6 </a:t>
            </a:r>
            <a:r>
              <a:rPr lang="fr-FR" sz="1600" dirty="0"/>
              <a:t>« Ils s’instruisent pour vaincre. » : oui, et d’abord pour se vaincre soit même, tuer le vieil homme et laisser s’épanouir le nouveau. Enfin, moi, c’est ce que j’en dis.</a:t>
            </a:r>
          </a:p>
          <a:p>
            <a:r>
              <a:rPr lang="fr-FR" sz="1600" baseline="30000" dirty="0"/>
              <a:t>7 </a:t>
            </a:r>
            <a:r>
              <a:rPr lang="fr-FR" sz="1600" dirty="0"/>
              <a:t>pour Thierry, le breton onusien </a:t>
            </a:r>
          </a:p>
          <a:p>
            <a:r>
              <a:rPr lang="fr-FR" sz="1600" baseline="30000" dirty="0"/>
              <a:t>8</a:t>
            </a:r>
            <a:r>
              <a:rPr lang="fr-FR" sz="1600" dirty="0"/>
              <a:t> fin alternative mais réelle de Sieur Jean.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572000" y="2556193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600" dirty="0"/>
              <a:t>Ave Grognards !</a:t>
            </a:r>
          </a:p>
          <a:p>
            <a:pPr algn="r"/>
            <a:r>
              <a:rPr lang="fr-FR" sz="1600" i="1" dirty="0" smtClean="0"/>
              <a:t>Olivier </a:t>
            </a:r>
            <a:r>
              <a:rPr lang="fr-FR" sz="1600" i="1" dirty="0"/>
              <a:t>de </a:t>
            </a:r>
            <a:r>
              <a:rPr lang="fr-FR" sz="1600" i="1" dirty="0" err="1" smtClean="0"/>
              <a:t>Durat</a:t>
            </a:r>
            <a:endParaRPr lang="fr-FR" sz="1600" i="1" dirty="0"/>
          </a:p>
        </p:txBody>
      </p:sp>
      <p:pic>
        <p:nvPicPr>
          <p:cNvPr id="7" name="Picture 2" descr="E:\personnel\Grande Armée\insigne promo en 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110" y="562997"/>
            <a:ext cx="1449338" cy="283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010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Réunion promotion grande armée ―  13/05/2017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6F6C-E6B3-44D6-81EA-A0955B6A70F7}" type="slidenum">
              <a:rPr lang="fr-FR" smtClean="0"/>
              <a:pPr/>
              <a:t>6</a:t>
            </a:fld>
            <a:endParaRPr lang="fr-F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53877" y="-891480"/>
            <a:ext cx="14472670" cy="8136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60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DRHA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139</Words>
  <Application>Microsoft Office PowerPoint</Application>
  <PresentationFormat>Affichage à l'écran (4:3)</PresentationFormat>
  <Paragraphs>102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DRHAT</vt:lpstr>
      <vt:lpstr>Réunion promotion Grande Armée 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u.isabelle.bouet</dc:creator>
  <cp:lastModifiedBy>DUHAU Louis GDI</cp:lastModifiedBy>
  <cp:revision>105</cp:revision>
  <cp:lastPrinted>2017-05-12T15:22:16Z</cp:lastPrinted>
  <dcterms:created xsi:type="dcterms:W3CDTF">2015-11-13T14:22:36Z</dcterms:created>
  <dcterms:modified xsi:type="dcterms:W3CDTF">2017-05-12T19:35:15Z</dcterms:modified>
</cp:coreProperties>
</file>